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2725D-985B-4973-AE2E-07F7570F2150}" v="5" dt="2025-07-08T17:52:11.3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urag singh" userId="bab7062949b58e64" providerId="LiveId" clId="{6872725D-985B-4973-AE2E-07F7570F2150}"/>
    <pc:docChg chg="custSel modSld">
      <pc:chgData name="anurag singh" userId="bab7062949b58e64" providerId="LiveId" clId="{6872725D-985B-4973-AE2E-07F7570F2150}" dt="2025-07-08T17:52:40.176" v="33" actId="5793"/>
      <pc:docMkLst>
        <pc:docMk/>
      </pc:docMkLst>
      <pc:sldChg chg="addSp delSp modSp mod">
        <pc:chgData name="anurag singh" userId="bab7062949b58e64" providerId="LiveId" clId="{6872725D-985B-4973-AE2E-07F7570F2150}" dt="2025-07-08T17:35:58.227" v="9" actId="14100"/>
        <pc:sldMkLst>
          <pc:docMk/>
          <pc:sldMk cId="3048379688" sldId="259"/>
        </pc:sldMkLst>
        <pc:spChg chg="del">
          <ac:chgData name="anurag singh" userId="bab7062949b58e64" providerId="LiveId" clId="{6872725D-985B-4973-AE2E-07F7570F2150}" dt="2025-07-08T17:34:38.347" v="0"/>
          <ac:spMkLst>
            <pc:docMk/>
            <pc:sldMk cId="3048379688" sldId="259"/>
            <ac:spMk id="3" creationId="{2AA62AAF-EDB7-ADED-50E5-45D12539F8E7}"/>
          </ac:spMkLst>
        </pc:spChg>
        <pc:picChg chg="add mod">
          <ac:chgData name="anurag singh" userId="bab7062949b58e64" providerId="LiveId" clId="{6872725D-985B-4973-AE2E-07F7570F2150}" dt="2025-07-08T17:35:58.227" v="9" actId="14100"/>
          <ac:picMkLst>
            <pc:docMk/>
            <pc:sldMk cId="3048379688" sldId="259"/>
            <ac:picMk id="5" creationId="{B86AE895-3A17-4C3D-6B59-59CC7E532E88}"/>
          </ac:picMkLst>
        </pc:picChg>
      </pc:sldChg>
      <pc:sldChg chg="modSp mod">
        <pc:chgData name="anurag singh" userId="bab7062949b58e64" providerId="LiveId" clId="{6872725D-985B-4973-AE2E-07F7570F2150}" dt="2025-07-08T17:40:28.238" v="11" actId="27636"/>
        <pc:sldMkLst>
          <pc:docMk/>
          <pc:sldMk cId="2439841880" sldId="261"/>
        </pc:sldMkLst>
        <pc:spChg chg="mod">
          <ac:chgData name="anurag singh" userId="bab7062949b58e64" providerId="LiveId" clId="{6872725D-985B-4973-AE2E-07F7570F2150}" dt="2025-07-08T17:40:28.238" v="11" actId="27636"/>
          <ac:spMkLst>
            <pc:docMk/>
            <pc:sldMk cId="2439841880" sldId="261"/>
            <ac:spMk id="3" creationId="{CC8BD5B9-85A1-84D6-3148-C126F5775605}"/>
          </ac:spMkLst>
        </pc:spChg>
      </pc:sldChg>
      <pc:sldChg chg="addSp delSp modSp mod">
        <pc:chgData name="anurag singh" userId="bab7062949b58e64" providerId="LiveId" clId="{6872725D-985B-4973-AE2E-07F7570F2150}" dt="2025-07-08T17:52:31.624" v="32" actId="14100"/>
        <pc:sldMkLst>
          <pc:docMk/>
          <pc:sldMk cId="2801458482" sldId="264"/>
        </pc:sldMkLst>
        <pc:spChg chg="del">
          <ac:chgData name="anurag singh" userId="bab7062949b58e64" providerId="LiveId" clId="{6872725D-985B-4973-AE2E-07F7570F2150}" dt="2025-07-08T17:52:11.319" v="28"/>
          <ac:spMkLst>
            <pc:docMk/>
            <pc:sldMk cId="2801458482" sldId="264"/>
            <ac:spMk id="3" creationId="{B7DD062E-8A0D-585A-6EC0-78D6C2BE3D86}"/>
          </ac:spMkLst>
        </pc:spChg>
        <pc:picChg chg="add mod">
          <ac:chgData name="anurag singh" userId="bab7062949b58e64" providerId="LiveId" clId="{6872725D-985B-4973-AE2E-07F7570F2150}" dt="2025-07-08T17:52:31.624" v="32" actId="14100"/>
          <ac:picMkLst>
            <pc:docMk/>
            <pc:sldMk cId="2801458482" sldId="264"/>
            <ac:picMk id="5" creationId="{E546A08D-A566-CCCE-A2A8-FBEB13A4C91C}"/>
          </ac:picMkLst>
        </pc:picChg>
      </pc:sldChg>
      <pc:sldChg chg="addSp delSp modSp mod">
        <pc:chgData name="anurag singh" userId="bab7062949b58e64" providerId="LiveId" clId="{6872725D-985B-4973-AE2E-07F7570F2150}" dt="2025-07-08T17:48:53.261" v="20" actId="1076"/>
        <pc:sldMkLst>
          <pc:docMk/>
          <pc:sldMk cId="2584581886" sldId="265"/>
        </pc:sldMkLst>
        <pc:spChg chg="del">
          <ac:chgData name="anurag singh" userId="bab7062949b58e64" providerId="LiveId" clId="{6872725D-985B-4973-AE2E-07F7570F2150}" dt="2025-07-08T17:48:17.008" v="12"/>
          <ac:spMkLst>
            <pc:docMk/>
            <pc:sldMk cId="2584581886" sldId="265"/>
            <ac:spMk id="3" creationId="{F68F547C-CCEE-B7AD-5EEC-AA3BB0A2CB7C}"/>
          </ac:spMkLst>
        </pc:spChg>
        <pc:picChg chg="add mod">
          <ac:chgData name="anurag singh" userId="bab7062949b58e64" providerId="LiveId" clId="{6872725D-985B-4973-AE2E-07F7570F2150}" dt="2025-07-08T17:48:53.261" v="20" actId="1076"/>
          <ac:picMkLst>
            <pc:docMk/>
            <pc:sldMk cId="2584581886" sldId="265"/>
            <ac:picMk id="5" creationId="{5E075EE0-6C7C-79DE-F584-13A75C64F6B9}"/>
          </ac:picMkLst>
        </pc:picChg>
      </pc:sldChg>
      <pc:sldChg chg="modSp mod">
        <pc:chgData name="anurag singh" userId="bab7062949b58e64" providerId="LiveId" clId="{6872725D-985B-4973-AE2E-07F7570F2150}" dt="2025-07-08T17:52:40.176" v="33" actId="5793"/>
        <pc:sldMkLst>
          <pc:docMk/>
          <pc:sldMk cId="4097044413" sldId="266"/>
        </pc:sldMkLst>
        <pc:spChg chg="mod">
          <ac:chgData name="anurag singh" userId="bab7062949b58e64" providerId="LiveId" clId="{6872725D-985B-4973-AE2E-07F7570F2150}" dt="2025-07-08T17:52:40.176" v="33" actId="5793"/>
          <ac:spMkLst>
            <pc:docMk/>
            <pc:sldMk cId="4097044413" sldId="266"/>
            <ac:spMk id="3" creationId="{FDA5A71A-FF2F-05C6-4CA7-F360AEAD79C6}"/>
          </ac:spMkLst>
        </pc:spChg>
      </pc:sldChg>
      <pc:sldChg chg="addSp delSp modSp mod">
        <pc:chgData name="anurag singh" userId="bab7062949b58e64" providerId="LiveId" clId="{6872725D-985B-4973-AE2E-07F7570F2150}" dt="2025-07-08T17:51:51.850" v="27" actId="14100"/>
        <pc:sldMkLst>
          <pc:docMk/>
          <pc:sldMk cId="672590851" sldId="267"/>
        </pc:sldMkLst>
        <pc:spChg chg="del">
          <ac:chgData name="anurag singh" userId="bab7062949b58e64" providerId="LiveId" clId="{6872725D-985B-4973-AE2E-07F7570F2150}" dt="2025-07-08T17:51:22.232" v="21"/>
          <ac:spMkLst>
            <pc:docMk/>
            <pc:sldMk cId="672590851" sldId="267"/>
            <ac:spMk id="3" creationId="{CD8D39BE-B5A1-1592-528D-54975D9A1AAD}"/>
          </ac:spMkLst>
        </pc:spChg>
        <pc:picChg chg="add mod">
          <ac:chgData name="anurag singh" userId="bab7062949b58e64" providerId="LiveId" clId="{6872725D-985B-4973-AE2E-07F7570F2150}" dt="2025-07-08T17:51:51.850" v="27" actId="14100"/>
          <ac:picMkLst>
            <pc:docMk/>
            <pc:sldMk cId="672590851" sldId="267"/>
            <ac:picMk id="5" creationId="{A33AE649-5593-BD5C-99C3-F2B237CA731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A38D3-F165-011F-13CF-27AF3DA366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SMART HOME </a:t>
            </a:r>
            <a:br>
              <a:rPr lang="en-IN" dirty="0"/>
            </a:br>
            <a:r>
              <a:rPr lang="en-IN" dirty="0"/>
              <a:t>AUTOMATION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1506A2-D383-455F-72EC-E6A7A73412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                                                                            </a:t>
            </a:r>
            <a:r>
              <a:rPr lang="en-IN" dirty="0">
                <a:solidFill>
                  <a:schemeClr val="bg1"/>
                </a:solidFill>
              </a:rPr>
              <a:t>PRESENTED BY- VANSH SHARMA</a:t>
            </a:r>
          </a:p>
          <a:p>
            <a:r>
              <a:rPr lang="en-IN" dirty="0">
                <a:solidFill>
                  <a:schemeClr val="bg1"/>
                </a:solidFill>
              </a:rPr>
              <a:t>                                                                                                              cs(</a:t>
            </a:r>
            <a:r>
              <a:rPr lang="en-IN" dirty="0" err="1">
                <a:solidFill>
                  <a:schemeClr val="bg1"/>
                </a:solidFill>
              </a:rPr>
              <a:t>iot</a:t>
            </a:r>
            <a:r>
              <a:rPr lang="en-IN" dirty="0">
                <a:solidFill>
                  <a:schemeClr val="bg1"/>
                </a:solidFill>
              </a:rPr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4813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845D9-2E89-79BD-F84D-DB5A72606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light intensity&lt;600, bulb turns OFF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075EE0-6C7C-79DE-F584-13A75C64F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59" y="2258170"/>
            <a:ext cx="8761412" cy="3935896"/>
          </a:xfrm>
        </p:spPr>
      </p:pic>
    </p:spTree>
    <p:extLst>
      <p:ext uri="{BB962C8B-B14F-4D97-AF65-F5344CB8AC3E}">
        <p14:creationId xmlns:p14="http://schemas.microsoft.com/office/powerpoint/2010/main" val="2584581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2CF1-DE8C-61C6-B057-79DE51F5E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PIR MOTION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5A71A-FF2F-05C6-4CA7-F360AEAD7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PIR  sensor detects human movement</a:t>
            </a:r>
          </a:p>
          <a:p>
            <a:r>
              <a:rPr lang="en-IN" dirty="0"/>
              <a:t>If motion detected: MOTOR ROTATES, BULB TURNS ON</a:t>
            </a:r>
          </a:p>
          <a:p>
            <a:r>
              <a:rPr lang="en-IN" dirty="0"/>
              <a:t>If  no motion detected: MOTOR STOPS, BULB TURNS OFF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7044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6AD6A-23B8-5FE8-4CEB-52ED8022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WHEN MOTION DETECTED : MOTOR ROTATES, BULB TURNS ON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3AE649-5593-BD5C-99C3-F2B237CA7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527" y="2385391"/>
            <a:ext cx="7999012" cy="4086971"/>
          </a:xfrm>
        </p:spPr>
      </p:pic>
    </p:spTree>
    <p:extLst>
      <p:ext uri="{BB962C8B-B14F-4D97-AF65-F5344CB8AC3E}">
        <p14:creationId xmlns:p14="http://schemas.microsoft.com/office/powerpoint/2010/main" val="672590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844E-EBAC-1343-6CA4-F11A159FA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GAS DETECTION AND ALARM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A1DDE-45A8-90A4-F2FC-A4640AD6A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MQ-2 gas sensor detects gas concentration.</a:t>
            </a:r>
          </a:p>
          <a:p>
            <a:r>
              <a:rPr lang="en-IN" dirty="0"/>
              <a:t>If value &lt;=85 LCD display LOW</a:t>
            </a:r>
          </a:p>
          <a:p>
            <a:r>
              <a:rPr lang="en-IN" dirty="0"/>
              <a:t>If value &lt;=120 LCD display MED</a:t>
            </a:r>
          </a:p>
          <a:p>
            <a:r>
              <a:rPr lang="en-IN" dirty="0"/>
              <a:t>If value &lt;=200 LCD display HIGH</a:t>
            </a:r>
          </a:p>
          <a:p>
            <a:r>
              <a:rPr lang="en-IN" dirty="0"/>
              <a:t>If value &lt;=300 LCD display EXT</a:t>
            </a:r>
          </a:p>
          <a:p>
            <a:r>
              <a:rPr lang="en-IN" dirty="0"/>
              <a:t>If value above 300 then buzzer turns ON</a:t>
            </a:r>
          </a:p>
        </p:txBody>
      </p:sp>
    </p:spTree>
    <p:extLst>
      <p:ext uri="{BB962C8B-B14F-4D97-AF65-F5344CB8AC3E}">
        <p14:creationId xmlns:p14="http://schemas.microsoft.com/office/powerpoint/2010/main" val="4105430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51A19-A93B-9471-52B4-270D913BC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value &lt;=85 LCD display LOW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365F82-C8FC-B35E-55E8-D51E7A78C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359" y="2321781"/>
            <a:ext cx="8849802" cy="4198289"/>
          </a:xfrm>
        </p:spPr>
      </p:pic>
    </p:spTree>
    <p:extLst>
      <p:ext uri="{BB962C8B-B14F-4D97-AF65-F5344CB8AC3E}">
        <p14:creationId xmlns:p14="http://schemas.microsoft.com/office/powerpoint/2010/main" val="2431369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34147-6D21-EBD8-C0DA-6403BE78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value &lt;=120 LCD display MED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0AD511-E1BA-EA6F-A6DC-B673B6D2C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606" y="2266121"/>
            <a:ext cx="8761413" cy="4269851"/>
          </a:xfrm>
        </p:spPr>
      </p:pic>
    </p:spTree>
    <p:extLst>
      <p:ext uri="{BB962C8B-B14F-4D97-AF65-F5344CB8AC3E}">
        <p14:creationId xmlns:p14="http://schemas.microsoft.com/office/powerpoint/2010/main" val="3182910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951E-DCAE-0FB9-97F2-22C33302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value &lt;=200 LCD display HIGH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BDE9DA-F380-7B9F-598C-80FEEB301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936" y="2250220"/>
            <a:ext cx="8611262" cy="4293704"/>
          </a:xfrm>
        </p:spPr>
      </p:pic>
    </p:spTree>
    <p:extLst>
      <p:ext uri="{BB962C8B-B14F-4D97-AF65-F5344CB8AC3E}">
        <p14:creationId xmlns:p14="http://schemas.microsoft.com/office/powerpoint/2010/main" val="1509063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12E6-29DE-1B6D-9356-31CA5CC8B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value &lt;=300 LCD display EXT</a:t>
            </a:r>
            <a:br>
              <a:rPr lang="en-IN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36857C-617D-E553-59BD-9DEB5C457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3" y="2250219"/>
            <a:ext cx="9229449" cy="4190338"/>
          </a:xfrm>
        </p:spPr>
      </p:pic>
    </p:spTree>
    <p:extLst>
      <p:ext uri="{BB962C8B-B14F-4D97-AF65-F5344CB8AC3E}">
        <p14:creationId xmlns:p14="http://schemas.microsoft.com/office/powerpoint/2010/main" val="3322697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0605-CFA8-877A-49F6-8DE72FE50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value above 300 then buzzer turns ON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3BC260-78D3-DA2E-457F-19BB967983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790" y="2194560"/>
            <a:ext cx="9342781" cy="4436828"/>
          </a:xfrm>
        </p:spPr>
      </p:pic>
    </p:spTree>
    <p:extLst>
      <p:ext uri="{BB962C8B-B14F-4D97-AF65-F5344CB8AC3E}">
        <p14:creationId xmlns:p14="http://schemas.microsoft.com/office/powerpoint/2010/main" val="3576893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30BD-54DD-9340-BBD5-07BD342AB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ULTRASONIC+SERVO FOR SMART DOOR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BFD0E-FF0C-517D-B8BF-88D871A00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Ultrasonic Sensor measures distance.</a:t>
            </a:r>
          </a:p>
          <a:p>
            <a:r>
              <a:rPr lang="en-IN" dirty="0"/>
              <a:t>If distance &lt; 40 cm Servo rotates 90 DEGREE</a:t>
            </a:r>
          </a:p>
          <a:p>
            <a:r>
              <a:rPr lang="en-IN" dirty="0"/>
              <a:t>LCD displays DOOR OPEN</a:t>
            </a:r>
          </a:p>
          <a:p>
            <a:r>
              <a:rPr lang="en-IN" dirty="0"/>
              <a:t>If distance &gt; 40 cm Servo = 0 DEGREE</a:t>
            </a:r>
          </a:p>
          <a:p>
            <a:r>
              <a:rPr lang="en-IN" dirty="0"/>
              <a:t>LCD displays DOOR OFF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1939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7F175-B6BA-CDC2-BD5D-DD824E51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E9AE-FF62-7DA8-C770-9EC5D8FFA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develop a smart home automation system using Arduino.</a:t>
            </a:r>
          </a:p>
          <a:p>
            <a:r>
              <a:rPr lang="en-IN" dirty="0"/>
              <a:t>Automate tasks such as:</a:t>
            </a:r>
          </a:p>
          <a:p>
            <a:r>
              <a:rPr lang="en-IN" dirty="0"/>
              <a:t>Lighting control using LDR sensor.</a:t>
            </a:r>
          </a:p>
          <a:p>
            <a:r>
              <a:rPr lang="en-IN" dirty="0"/>
              <a:t>Intrusion detection with PIR motion sensor.</a:t>
            </a:r>
          </a:p>
          <a:p>
            <a:r>
              <a:rPr lang="en-IN" dirty="0"/>
              <a:t>Gas leak detection using MQ-2 sensor.</a:t>
            </a:r>
          </a:p>
          <a:p>
            <a:r>
              <a:rPr lang="en-IN" dirty="0"/>
              <a:t>Smart door control with ultra sonic sensor and servo motor.</a:t>
            </a:r>
          </a:p>
          <a:p>
            <a:r>
              <a:rPr lang="en-IN" dirty="0"/>
              <a:t>Display real time status and alerts on a LCD screen. Enhance </a:t>
            </a:r>
            <a:r>
              <a:rPr lang="en-IN" dirty="0" err="1"/>
              <a:t>safety,convenience</a:t>
            </a:r>
            <a:r>
              <a:rPr lang="en-IN" dirty="0"/>
              <a:t> ,and  energy efficiency in the home environment.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20754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30DF-4877-97F9-DAC1-B1BA2232E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distance &lt; 40 cm Door OPENS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1E2219-549A-DEB8-C8A2-C967C3EFB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022" y="2321781"/>
            <a:ext cx="9262345" cy="4269850"/>
          </a:xfrm>
        </p:spPr>
      </p:pic>
    </p:spTree>
    <p:extLst>
      <p:ext uri="{BB962C8B-B14F-4D97-AF65-F5344CB8AC3E}">
        <p14:creationId xmlns:p14="http://schemas.microsoft.com/office/powerpoint/2010/main" val="2432104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1B760-6EF7-3DE1-F49C-0223BA55A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distance &gt; 40 cm Door closes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6D5158-BCE8-123E-44EC-6494B0C01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8111" y="2321781"/>
            <a:ext cx="8460188" cy="4420925"/>
          </a:xfrm>
        </p:spPr>
      </p:pic>
    </p:spTree>
    <p:extLst>
      <p:ext uri="{BB962C8B-B14F-4D97-AF65-F5344CB8AC3E}">
        <p14:creationId xmlns:p14="http://schemas.microsoft.com/office/powerpoint/2010/main" val="4138930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FACB8-A66C-FCCF-0299-4B5C70E56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DD021-D24E-A9A7-FA7A-5EAF9FFF0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Integrates various sensors and modules into a smart home model.</a:t>
            </a:r>
          </a:p>
          <a:p>
            <a:r>
              <a:rPr lang="en-IN" dirty="0"/>
              <a:t>Helps automate lighting, security, gas leakage alert, and door control.</a:t>
            </a:r>
          </a:p>
          <a:p>
            <a:r>
              <a:rPr lang="en-IN" dirty="0"/>
              <a:t>Ideal for low-cost ,Arduino-based home automation projects.</a:t>
            </a:r>
          </a:p>
        </p:txBody>
      </p:sp>
    </p:spTree>
    <p:extLst>
      <p:ext uri="{BB962C8B-B14F-4D97-AF65-F5344CB8AC3E}">
        <p14:creationId xmlns:p14="http://schemas.microsoft.com/office/powerpoint/2010/main" val="352496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E321-AD48-89A1-50CD-CA3BBA1E0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       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6F2B-7BBF-507D-D761-D3938198D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384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00F21-D31E-0EC1-8371-05E1B5D9D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BB433-7685-75BB-D8CA-B6D9E0E71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708" y="2031006"/>
            <a:ext cx="8825659" cy="3416300"/>
          </a:xfrm>
        </p:spPr>
        <p:txBody>
          <a:bodyPr>
            <a:noAutofit/>
          </a:bodyPr>
          <a:lstStyle/>
          <a:p>
            <a:r>
              <a:rPr lang="en-IN" sz="1300" dirty="0"/>
              <a:t>Arduino UNO</a:t>
            </a:r>
          </a:p>
          <a:p>
            <a:r>
              <a:rPr lang="en-IN" sz="1300" dirty="0"/>
              <a:t>LCD 16x2 Display</a:t>
            </a:r>
          </a:p>
          <a:p>
            <a:r>
              <a:rPr lang="en-IN" sz="1300" dirty="0"/>
              <a:t>LDR Sensor</a:t>
            </a:r>
          </a:p>
          <a:p>
            <a:r>
              <a:rPr lang="en-IN" sz="1300" dirty="0"/>
              <a:t>Gas Sensor (MQ-2)</a:t>
            </a:r>
          </a:p>
          <a:p>
            <a:r>
              <a:rPr lang="en-IN" sz="1300" dirty="0"/>
              <a:t>PIR Motion Sensor</a:t>
            </a:r>
          </a:p>
          <a:p>
            <a:r>
              <a:rPr lang="en-IN" sz="1300" dirty="0"/>
              <a:t>Ultrasonic Sensor</a:t>
            </a:r>
          </a:p>
          <a:p>
            <a:r>
              <a:rPr lang="en-IN" sz="1300" dirty="0"/>
              <a:t>Servo motor</a:t>
            </a:r>
          </a:p>
          <a:p>
            <a:r>
              <a:rPr lang="en-IN" sz="1300" dirty="0"/>
              <a:t>Buzzer</a:t>
            </a:r>
          </a:p>
          <a:p>
            <a:r>
              <a:rPr lang="en-IN" sz="1300" dirty="0"/>
              <a:t>Relay module</a:t>
            </a:r>
          </a:p>
          <a:p>
            <a:r>
              <a:rPr lang="en-IN" sz="1300" dirty="0"/>
              <a:t>Bread Board and wires</a:t>
            </a:r>
          </a:p>
          <a:p>
            <a:r>
              <a:rPr lang="en-IN" sz="1300" dirty="0"/>
              <a:t>Power Supply</a:t>
            </a:r>
          </a:p>
          <a:p>
            <a:r>
              <a:rPr lang="en-IN" sz="1300" dirty="0"/>
              <a:t>Slide Switch</a:t>
            </a:r>
          </a:p>
          <a:p>
            <a:r>
              <a:rPr lang="en-IN" sz="1300" dirty="0"/>
              <a:t>Resistor</a:t>
            </a:r>
          </a:p>
          <a:p>
            <a:r>
              <a:rPr lang="en-IN" sz="1300" dirty="0"/>
              <a:t>Bulb</a:t>
            </a:r>
          </a:p>
          <a:p>
            <a:r>
              <a:rPr lang="en-IN" sz="1300" dirty="0"/>
              <a:t>Dc Motor</a:t>
            </a:r>
          </a:p>
        </p:txBody>
      </p:sp>
    </p:spTree>
    <p:extLst>
      <p:ext uri="{BB962C8B-B14F-4D97-AF65-F5344CB8AC3E}">
        <p14:creationId xmlns:p14="http://schemas.microsoft.com/office/powerpoint/2010/main" val="302830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3A989-6F86-B866-6F2B-377EF6DB6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6AE895-3A17-4C3D-6B59-59CC7E532E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7868" y="2329732"/>
            <a:ext cx="8690775" cy="4357316"/>
          </a:xfrm>
        </p:spPr>
      </p:pic>
    </p:spTree>
    <p:extLst>
      <p:ext uri="{BB962C8B-B14F-4D97-AF65-F5344CB8AC3E}">
        <p14:creationId xmlns:p14="http://schemas.microsoft.com/office/powerpoint/2010/main" val="3048379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612F8-9A3B-2D62-2AE3-2A80A001D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CIRCUIT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6C8043-9E06-B0C1-EE00-5378C94FC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715" y="2313830"/>
            <a:ext cx="8579457" cy="4317558"/>
          </a:xfrm>
        </p:spPr>
      </p:pic>
    </p:spTree>
    <p:extLst>
      <p:ext uri="{BB962C8B-B14F-4D97-AF65-F5344CB8AC3E}">
        <p14:creationId xmlns:p14="http://schemas.microsoft.com/office/powerpoint/2010/main" val="1605819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520B7-5570-A2B1-EB4B-01707A74F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br>
              <a:rPr lang="en-US" dirty="0"/>
            </a:b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3CF9424-EE9A-D545-B7F7-17E662C7ADA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8236" r="8236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AFBEB1-7023-0BDC-4E28-5F8AAB0CEE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2E1E1C-687A-7784-0866-3961D3B90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790" y="0"/>
            <a:ext cx="5654530" cy="640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0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B7E1-6960-4168-B384-6104393DD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ARDUINO CODE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3445C-304E-E836-498D-C71D4F2A9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LDR controls a relay to switch a bulb based on light intensity</a:t>
            </a:r>
          </a:p>
          <a:p>
            <a:r>
              <a:rPr lang="en-IN" dirty="0"/>
              <a:t>PIR sensor detects motion and controls dc motor</a:t>
            </a:r>
          </a:p>
          <a:p>
            <a:r>
              <a:rPr lang="en-IN" dirty="0"/>
              <a:t>GAS sensor detects LPG leakage and activates a buzzer</a:t>
            </a:r>
          </a:p>
          <a:p>
            <a:r>
              <a:rPr lang="en-IN" dirty="0"/>
              <a:t>Ultrasonic sensor detects presence at door and activates servo</a:t>
            </a:r>
          </a:p>
          <a:p>
            <a:r>
              <a:rPr lang="en-IN" dirty="0"/>
              <a:t>LCD displays sensor readings and system messages</a:t>
            </a:r>
          </a:p>
        </p:txBody>
      </p:sp>
    </p:spTree>
    <p:extLst>
      <p:ext uri="{BB962C8B-B14F-4D97-AF65-F5344CB8AC3E}">
        <p14:creationId xmlns:p14="http://schemas.microsoft.com/office/powerpoint/2010/main" val="298306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67630-ACB6-899B-F6CC-885C3AC2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LDR AND RELAY CONTROL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41F23-1BCC-BA22-D338-14E9D6841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LDR Monitors ambient light</a:t>
            </a:r>
          </a:p>
          <a:p>
            <a:r>
              <a:rPr lang="en-IN" dirty="0"/>
              <a:t>If light intensity &lt;600, bulb turns OFF.</a:t>
            </a:r>
          </a:p>
          <a:p>
            <a:r>
              <a:rPr lang="en-IN" dirty="0"/>
              <a:t>If &gt;600, darkness bulb turns ON</a:t>
            </a:r>
          </a:p>
          <a:p>
            <a:r>
              <a:rPr lang="en-IN" dirty="0"/>
              <a:t>LCD displays current light value and status</a:t>
            </a:r>
          </a:p>
        </p:txBody>
      </p:sp>
    </p:spTree>
    <p:extLst>
      <p:ext uri="{BB962C8B-B14F-4D97-AF65-F5344CB8AC3E}">
        <p14:creationId xmlns:p14="http://schemas.microsoft.com/office/powerpoint/2010/main" val="2153426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D14D8-7C70-E29D-247E-E85705FB4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light intensity&gt;600, bulb turns 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46A08D-A566-CCCE-A2A8-FBEB13A4C9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9044" y="2337683"/>
            <a:ext cx="8253454" cy="4198289"/>
          </a:xfrm>
        </p:spPr>
      </p:pic>
    </p:spTree>
    <p:extLst>
      <p:ext uri="{BB962C8B-B14F-4D97-AF65-F5344CB8AC3E}">
        <p14:creationId xmlns:p14="http://schemas.microsoft.com/office/powerpoint/2010/main" val="28014584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447</Words>
  <Application>Microsoft Office PowerPoint</Application>
  <PresentationFormat>Widescreen</PresentationFormat>
  <Paragraphs>77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Ion Boardroom</vt:lpstr>
      <vt:lpstr>SMART HOME  AUTOMATION SYSTEM</vt:lpstr>
      <vt:lpstr>OBJECTIVE </vt:lpstr>
      <vt:lpstr>COMPONENTS USED</vt:lpstr>
      <vt:lpstr>PowerPoint Presentation</vt:lpstr>
      <vt:lpstr>CIRCUIT DIAGRAM</vt:lpstr>
      <vt:lpstr>CODE </vt:lpstr>
      <vt:lpstr>ARDUINO CODE OVERVIEW</vt:lpstr>
      <vt:lpstr>LDR AND RELAY CONTROL </vt:lpstr>
      <vt:lpstr>If light intensity&gt;600, bulb turns ON</vt:lpstr>
      <vt:lpstr>If light intensity&lt;600, bulb turns OFF</vt:lpstr>
      <vt:lpstr>PIR MOTION DETECTION</vt:lpstr>
      <vt:lpstr>WHEN MOTION DETECTED : MOTOR ROTATES, BULB TURNS ON </vt:lpstr>
      <vt:lpstr>GAS DETECTION AND ALARM </vt:lpstr>
      <vt:lpstr>If value &lt;=85 LCD display LOW </vt:lpstr>
      <vt:lpstr>If value &lt;=120 LCD display MED </vt:lpstr>
      <vt:lpstr>If value &lt;=200 LCD display HIGH </vt:lpstr>
      <vt:lpstr>If value &lt;=300 LCD display EXT </vt:lpstr>
      <vt:lpstr>If value above 300 then buzzer turns ON </vt:lpstr>
      <vt:lpstr>ULTRASONIC+SERVO FOR SMART DOOR </vt:lpstr>
      <vt:lpstr>If distance &lt; 40 cm Door OPENS</vt:lpstr>
      <vt:lpstr>If distance &gt; 40 cm Door closes</vt:lpstr>
      <vt:lpstr>CONCLUSION</vt:lpstr>
      <vt:lpstr>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anurag singh</dc:creator>
  <cp:lastModifiedBy>anurag singh</cp:lastModifiedBy>
  <cp:revision>2</cp:revision>
  <dcterms:created xsi:type="dcterms:W3CDTF">2025-07-08T06:07:59Z</dcterms:created>
  <dcterms:modified xsi:type="dcterms:W3CDTF">2025-07-09T05:27:21Z</dcterms:modified>
</cp:coreProperties>
</file>

<file path=docProps/thumbnail.jpeg>
</file>